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9" r:id="rId1"/>
  </p:sldMasterIdLst>
  <p:sldIdLst>
    <p:sldId id="256" r:id="rId2"/>
    <p:sldId id="268" r:id="rId3"/>
    <p:sldId id="278" r:id="rId4"/>
    <p:sldId id="276" r:id="rId5"/>
    <p:sldId id="257" r:id="rId6"/>
    <p:sldId id="259" r:id="rId7"/>
    <p:sldId id="267" r:id="rId8"/>
    <p:sldId id="260" r:id="rId9"/>
    <p:sldId id="261" r:id="rId10"/>
    <p:sldId id="262" r:id="rId11"/>
    <p:sldId id="263" r:id="rId12"/>
    <p:sldId id="277" r:id="rId13"/>
    <p:sldId id="264" r:id="rId14"/>
    <p:sldId id="269" r:id="rId15"/>
    <p:sldId id="266" r:id="rId16"/>
    <p:sldId id="271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9"/>
    <p:restoredTop sz="93148"/>
  </p:normalViewPr>
  <p:slideViewPr>
    <p:cSldViewPr snapToGrid="0" snapToObjects="1">
      <p:cViewPr varScale="1">
        <p:scale>
          <a:sx n="66" d="100"/>
          <a:sy n="66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D19FB2-3AAB-4D03-B13A-2960828C78E3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17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812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856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192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474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300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8307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71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23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1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04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5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61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1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2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0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F1133-3259-4C45-BABA-5B62D9C6F78D}" type="datetimeFigureOut">
              <a:rPr lang="en-US" smtClean="0"/>
              <a:t>9/20/16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5162" y="3101674"/>
            <a:ext cx="8090140" cy="2432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800" dirty="0" smtClean="0"/>
              <a:t>Parent Information </a:t>
            </a:r>
            <a:br>
              <a:rPr lang="en-US" sz="7800" dirty="0" smtClean="0"/>
            </a:br>
            <a:r>
              <a:rPr lang="en-US" sz="7800" dirty="0" smtClean="0"/>
              <a:t>Meeting</a:t>
            </a:r>
            <a:endParaRPr lang="en-US" sz="7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432" y="725336"/>
            <a:ext cx="46736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Scenes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cast and crew will help props</a:t>
            </a:r>
            <a:r>
              <a:rPr lang="en-US" dirty="0"/>
              <a:t>, scenery, microphones, sound, lighting, curtains etc.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Students also understand appropriate times to touch props</a:t>
            </a:r>
            <a:r>
              <a:rPr lang="en-US" dirty="0"/>
              <a:t>, scenery, microphones, sound equipment, lighting, curtains, etc.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will behave responsibly during the evenings of the productions </a:t>
            </a:r>
            <a:r>
              <a:rPr lang="en-US" dirty="0" smtClean="0"/>
              <a:t>and dress rehearsals by </a:t>
            </a:r>
            <a:r>
              <a:rPr lang="en-US" dirty="0"/>
              <a:t>remaining quiet and cooperating with the Stage </a:t>
            </a:r>
            <a:r>
              <a:rPr lang="en-US" dirty="0" smtClean="0"/>
              <a:t>Managers, </a:t>
            </a:r>
            <a:r>
              <a:rPr lang="en-US" dirty="0"/>
              <a:t>stage crew and parents or teachers supervision other areas.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Costuming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agrees to provide, at their own expense, </a:t>
            </a:r>
            <a:r>
              <a:rPr lang="en-US" dirty="0" smtClean="0"/>
              <a:t>costuming </a:t>
            </a:r>
            <a:r>
              <a:rPr lang="en-US" dirty="0"/>
              <a:t>that they will retain. </a:t>
            </a:r>
            <a:r>
              <a:rPr lang="en-US" dirty="0" smtClean="0"/>
              <a:t>Some of their costumes will be provided for them.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 </a:t>
            </a:r>
            <a:r>
              <a:rPr lang="en-US" dirty="0"/>
              <a:t>agrees to care for costumes that are loaned or provided to them, and to return them promptly after the show in good condition.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in a garage/backyard, please bring in any old outside toys that you don’t need back. </a:t>
            </a:r>
          </a:p>
          <a:p>
            <a:pPr lvl="2"/>
            <a:r>
              <a:rPr lang="en-US" dirty="0" smtClean="0"/>
              <a:t>Rollerblades</a:t>
            </a:r>
          </a:p>
          <a:p>
            <a:pPr lvl="2"/>
            <a:r>
              <a:rPr lang="en-US" dirty="0" smtClean="0"/>
              <a:t>Scooters</a:t>
            </a:r>
          </a:p>
          <a:p>
            <a:pPr lvl="2"/>
            <a:r>
              <a:rPr lang="en-US" dirty="0" smtClean="0"/>
              <a:t>Jump ropes</a:t>
            </a:r>
          </a:p>
          <a:p>
            <a:pPr lvl="2"/>
            <a:r>
              <a:rPr lang="en-US" dirty="0" smtClean="0"/>
              <a:t>Badminton</a:t>
            </a:r>
          </a:p>
          <a:p>
            <a:pPr lvl="2"/>
            <a:r>
              <a:rPr lang="en-US" dirty="0" smtClean="0"/>
              <a:t>bikes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83" y="595271"/>
            <a:ext cx="9601196" cy="1303867"/>
          </a:xfrm>
        </p:spPr>
        <p:txBody>
          <a:bodyPr/>
          <a:lstStyle/>
          <a:p>
            <a:r>
              <a:rPr lang="en-US" dirty="0" smtClean="0"/>
              <a:t>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62" y="1602889"/>
            <a:ext cx="10633038" cy="45740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expected that all students complete </a:t>
            </a:r>
            <a:r>
              <a:rPr lang="en-US" dirty="0"/>
              <a:t>homework and </a:t>
            </a:r>
            <a:r>
              <a:rPr lang="en-US" dirty="0" smtClean="0"/>
              <a:t>attend </a:t>
            </a:r>
            <a:r>
              <a:rPr lang="en-US" dirty="0"/>
              <a:t>school while participating in the production. </a:t>
            </a:r>
            <a:r>
              <a:rPr lang="en-US" dirty="0" smtClean="0"/>
              <a:t>At no time will participation in </a:t>
            </a:r>
            <a:r>
              <a:rPr lang="en-US" i="1" dirty="0" smtClean="0"/>
              <a:t>Dear Edwina</a:t>
            </a:r>
            <a:r>
              <a:rPr lang="en-US" dirty="0" smtClean="0"/>
              <a:t> be grounds for not completing assignments for school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Dear Edwina</a:t>
            </a:r>
            <a:r>
              <a:rPr lang="en-US" dirty="0" smtClean="0"/>
              <a:t> is used as an excuse for not completing assignments, students will forfeit one of their 3 absences to complete these assignments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/>
              <a:t>during rehearsal, when student is not directly involved, may be used for homework and study.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who are on the school’s official </a:t>
            </a:r>
            <a:r>
              <a:rPr lang="en-US" dirty="0" smtClean="0"/>
              <a:t>“ineligible” </a:t>
            </a:r>
            <a:r>
              <a:rPr lang="en-US" dirty="0"/>
              <a:t>list may not participate in the show. </a:t>
            </a:r>
          </a:p>
        </p:txBody>
      </p:sp>
    </p:spTree>
    <p:extLst>
      <p:ext uri="{BB962C8B-B14F-4D97-AF65-F5344CB8AC3E}">
        <p14:creationId xmlns:p14="http://schemas.microsoft.com/office/powerpoint/2010/main" val="9271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 for Participation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300 </a:t>
            </a:r>
            <a:r>
              <a:rPr lang="en-US" u="sng" dirty="0" err="1" smtClean="0"/>
              <a:t>RMBCast</a:t>
            </a:r>
            <a:r>
              <a:rPr lang="en-US" u="sng" dirty="0" smtClean="0"/>
              <a:t> Member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800" dirty="0" smtClean="0"/>
              <a:t>150RMB</a:t>
            </a:r>
            <a:endParaRPr lang="en-US" sz="2800" dirty="0"/>
          </a:p>
          <a:p>
            <a:pPr lvl="2"/>
            <a:r>
              <a:rPr lang="en-US" sz="2800" dirty="0"/>
              <a:t>Food during all </a:t>
            </a:r>
            <a:r>
              <a:rPr lang="en-US" sz="2800" dirty="0" smtClean="0"/>
              <a:t>performances</a:t>
            </a:r>
          </a:p>
          <a:p>
            <a:pPr lvl="1"/>
            <a:r>
              <a:rPr lang="en-US" sz="2800" dirty="0"/>
              <a:t>1</a:t>
            </a:r>
            <a:r>
              <a:rPr lang="en-US" sz="2800" dirty="0" smtClean="0"/>
              <a:t>50RMB</a:t>
            </a:r>
          </a:p>
          <a:p>
            <a:pPr lvl="2"/>
            <a:r>
              <a:rPr lang="en-US" sz="2800" dirty="0" smtClean="0"/>
              <a:t>Costumes pieces</a:t>
            </a:r>
          </a:p>
          <a:p>
            <a:pPr lvl="2"/>
            <a:r>
              <a:rPr lang="en-US" sz="2800" dirty="0" smtClean="0"/>
              <a:t>Dance s</a:t>
            </a:r>
            <a:r>
              <a:rPr lang="en-US" sz="2800" dirty="0" smtClean="0"/>
              <a:t>hoes</a:t>
            </a:r>
            <a:endParaRPr lang="en-US" sz="2800" dirty="0" smtClean="0"/>
          </a:p>
          <a:p>
            <a:pPr lvl="2"/>
            <a:r>
              <a:rPr lang="en-US" sz="2800" dirty="0" smtClean="0"/>
              <a:t>Set Pieces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59" y="351677"/>
            <a:ext cx="1120588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Respecting our Time like </a:t>
            </a:r>
            <a:r>
              <a:rPr lang="en-US" smtClean="0"/>
              <a:t>We Respect Yours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r>
              <a:rPr lang="en-US" dirty="0" smtClean="0"/>
              <a:t>We are volunteering our time to manage this production</a:t>
            </a:r>
          </a:p>
          <a:p>
            <a:pPr lvl="1"/>
            <a:r>
              <a:rPr lang="en-US" dirty="0" smtClean="0"/>
              <a:t>We are passionate about music, dance and theatre and are happy to share this time with you, but we expect that you all understand how much we are donating to </a:t>
            </a:r>
            <a:r>
              <a:rPr lang="en-US" i="1" dirty="0" smtClean="0"/>
              <a:t>Dear Edwina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HIS requires each teacher to perform 40 hours of ASAs per year</a:t>
            </a:r>
          </a:p>
          <a:p>
            <a:endParaRPr lang="en-US" dirty="0"/>
          </a:p>
          <a:p>
            <a:r>
              <a:rPr lang="en-US" dirty="0" smtClean="0"/>
              <a:t>Each of us is donating over </a:t>
            </a:r>
            <a:r>
              <a:rPr lang="en-US" b="1" u="sng" dirty="0" smtClean="0"/>
              <a:t>100 hours </a:t>
            </a:r>
            <a:r>
              <a:rPr lang="en-US" dirty="0" smtClean="0"/>
              <a:t>of ASA contact time</a:t>
            </a:r>
          </a:p>
          <a:p>
            <a:pPr lvl="1"/>
            <a:r>
              <a:rPr lang="en-US" dirty="0" smtClean="0"/>
              <a:t>Does not include the hours of preparation that we each put into the show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0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please be respectful of the effort that we put in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Adhering to the expectations that we have set forth today</a:t>
            </a:r>
          </a:p>
          <a:p>
            <a:endParaRPr lang="en-US" dirty="0"/>
          </a:p>
          <a:p>
            <a:r>
              <a:rPr lang="en-US" dirty="0" smtClean="0"/>
              <a:t>Students and parents, notifying us in a timely manner about absences</a:t>
            </a:r>
          </a:p>
          <a:p>
            <a:endParaRPr lang="en-US" dirty="0"/>
          </a:p>
          <a:p>
            <a:r>
              <a:rPr lang="en-US" dirty="0" smtClean="0"/>
              <a:t>Parents, notifying us ASAP in the event that your family must leave the HIS community before our scheduled performances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Rehearsal/Read through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Thursday, September 22 Students will need to bring:</a:t>
            </a:r>
          </a:p>
          <a:p>
            <a:pPr lvl="1"/>
            <a:r>
              <a:rPr lang="en-US" dirty="0" smtClean="0"/>
              <a:t>Pencil</a:t>
            </a:r>
          </a:p>
          <a:p>
            <a:pPr lvl="1"/>
            <a:r>
              <a:rPr lang="en-US" dirty="0" smtClean="0"/>
              <a:t>USB for music</a:t>
            </a:r>
          </a:p>
          <a:p>
            <a:pPr lvl="1"/>
            <a:r>
              <a:rPr lang="en-US" dirty="0" smtClean="0"/>
              <a:t>We will give everyone a script at this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Acceptance Contract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leaving today, you will receive a final acceptance contract for both parents and students to sign</a:t>
            </a:r>
          </a:p>
          <a:p>
            <a:endParaRPr lang="en-US" dirty="0"/>
          </a:p>
          <a:p>
            <a:r>
              <a:rPr lang="en-US" dirty="0" smtClean="0"/>
              <a:t>If you accept your position in the </a:t>
            </a:r>
            <a:r>
              <a:rPr lang="en-US" i="1" dirty="0" smtClean="0"/>
              <a:t>Dear Edwina</a:t>
            </a:r>
            <a:r>
              <a:rPr lang="en-US" dirty="0" smtClean="0"/>
              <a:t>, you will sign this contact tonight and return it with your fee of 300RMB by the first rehearsal (Tuesday Sep 27</a:t>
            </a:r>
          </a:p>
        </p:txBody>
      </p:sp>
    </p:spTree>
    <p:extLst>
      <p:ext uri="{BB962C8B-B14F-4D97-AF65-F5344CB8AC3E}">
        <p14:creationId xmlns:p14="http://schemas.microsoft.com/office/powerpoint/2010/main" val="8271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respect everyone’s time, we ask only parents to ask questions at this time that pertain to the whole group, not individual family conflicts</a:t>
            </a:r>
          </a:p>
          <a:p>
            <a:endParaRPr lang="en-US" dirty="0"/>
          </a:p>
          <a:p>
            <a:r>
              <a:rPr lang="en-US" dirty="0" smtClean="0"/>
              <a:t>Students will have the opportunity ask questions at the first rehearsal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4926" y="933062"/>
            <a:ext cx="9601196" cy="1303867"/>
          </a:xfrm>
        </p:spPr>
        <p:txBody>
          <a:bodyPr/>
          <a:lstStyle/>
          <a:p>
            <a:r>
              <a:rPr lang="en-US" dirty="0" smtClean="0"/>
              <a:t>Directors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Ms. Amy Darden: 	Director</a:t>
            </a:r>
          </a:p>
          <a:p>
            <a:r>
              <a:rPr lang="en-US" dirty="0" smtClean="0"/>
              <a:t>Mrs. Laura </a:t>
            </a:r>
            <a:r>
              <a:rPr lang="en-US" dirty="0" err="1" smtClean="0"/>
              <a:t>Sirotti</a:t>
            </a:r>
            <a:r>
              <a:rPr lang="en-US" dirty="0" smtClean="0"/>
              <a:t>-Wong:</a:t>
            </a:r>
            <a:r>
              <a:rPr lang="en-US" dirty="0"/>
              <a:t>	</a:t>
            </a:r>
            <a:r>
              <a:rPr lang="en-US" dirty="0" smtClean="0"/>
              <a:t>Choreographer</a:t>
            </a:r>
          </a:p>
          <a:p>
            <a:r>
              <a:rPr lang="en-US" dirty="0" smtClean="0"/>
              <a:t>Ms. Julie Terry:	Assistant Director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All directors play an equal role and make decisions jointly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213" y="502787"/>
            <a:ext cx="1725897" cy="1863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699" y="502787"/>
            <a:ext cx="1839270" cy="1986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707" y="448080"/>
            <a:ext cx="1827208" cy="19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musicals at 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1421"/>
            <a:ext cx="9601196" cy="38614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2013- Biomes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 grade; 25 members; non-auditioning; 2 quarter ASA</a:t>
            </a:r>
            <a:endParaRPr lang="en-US" dirty="0"/>
          </a:p>
          <a:p>
            <a:r>
              <a:rPr lang="en-US" dirty="0" smtClean="0"/>
              <a:t>2014-Annie Jr</a:t>
            </a:r>
          </a:p>
          <a:p>
            <a:pPr lvl="1"/>
            <a:r>
              <a:rPr lang="en-US" dirty="0" smtClean="0"/>
              <a:t>26 </a:t>
            </a:r>
            <a:r>
              <a:rPr lang="en-US" dirty="0" smtClean="0"/>
              <a:t>member cast 2</a:t>
            </a:r>
            <a:r>
              <a:rPr lang="en-US" baseline="30000" dirty="0" smtClean="0"/>
              <a:t>nd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first </a:t>
            </a:r>
            <a:r>
              <a:rPr lang="en-US" u="sng" dirty="0" smtClean="0"/>
              <a:t>real</a:t>
            </a:r>
            <a:r>
              <a:rPr lang="en-US" dirty="0" smtClean="0"/>
              <a:t> musical at HIS</a:t>
            </a:r>
            <a:endParaRPr lang="en-US" dirty="0"/>
          </a:p>
          <a:p>
            <a:r>
              <a:rPr lang="en-US" dirty="0" smtClean="0"/>
              <a:t>2015-The Little Mermaid Jr</a:t>
            </a:r>
          </a:p>
          <a:p>
            <a:pPr lvl="1"/>
            <a:r>
              <a:rPr lang="en-US" dirty="0" smtClean="0"/>
              <a:t>64 students auditioned!</a:t>
            </a:r>
          </a:p>
          <a:p>
            <a:pPr lvl="1"/>
            <a:r>
              <a:rPr lang="en-US" dirty="0" smtClean="0"/>
              <a:t>28 member cast; 10 member LS/US crew; 10 parent helpers</a:t>
            </a:r>
          </a:p>
          <a:p>
            <a:pPr lvl="1"/>
            <a:r>
              <a:rPr lang="en-US" dirty="0" smtClean="0"/>
              <a:t>first traveling theatre troupe; went to SCIS-HQ to perform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70" y="2923790"/>
            <a:ext cx="6307016" cy="4114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" y="0"/>
            <a:ext cx="6047592" cy="4535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36142"/>
            <a:ext cx="6301568" cy="4726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" y="2983353"/>
            <a:ext cx="5461000" cy="382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95" y="982132"/>
            <a:ext cx="6597380" cy="4948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52" y="-5194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at this meeting is an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chose the cream of the crop and are very proud of the effort that you have put in so far.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Having said that, we have an alternate list—people we said “no” to who will replace you if you don’t pull your weight</a:t>
            </a:r>
          </a:p>
          <a:p>
            <a:endParaRPr lang="en-US" dirty="0"/>
          </a:p>
          <a:p>
            <a:r>
              <a:rPr lang="en-US" dirty="0" smtClean="0"/>
              <a:t>If after this meeting, you realize that this is too much and you cannot commit, LET US KNOW KNOW! We will have no hard feelings if you tell us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Weekly Tuesday and Thursday all cast rehearsals</a:t>
            </a:r>
          </a:p>
          <a:p>
            <a:pPr lvl="1"/>
            <a:r>
              <a:rPr lang="en-US" sz="3600" dirty="0" smtClean="0"/>
              <a:t>Two leveled rehearsals: </a:t>
            </a:r>
          </a:p>
          <a:p>
            <a:pPr lvl="3"/>
            <a:r>
              <a:rPr lang="en-US" sz="3200" dirty="0" smtClean="0"/>
              <a:t>Music and Dancing</a:t>
            </a:r>
          </a:p>
          <a:p>
            <a:r>
              <a:rPr lang="en-US" sz="3600" dirty="0" smtClean="0"/>
              <a:t>2 weeks before show: rehearsal </a:t>
            </a:r>
            <a:r>
              <a:rPr lang="en-US" sz="3600" dirty="0" smtClean="0"/>
              <a:t>daily (right after spring break)</a:t>
            </a:r>
            <a:endParaRPr lang="en-US" sz="3600" dirty="0"/>
          </a:p>
          <a:p>
            <a:r>
              <a:rPr lang="en-US" sz="3600" dirty="0" smtClean="0"/>
              <a:t>Week of show, dress rehearsals until 5:30</a:t>
            </a:r>
          </a:p>
          <a:p>
            <a:r>
              <a:rPr lang="en-US" sz="3600" dirty="0" smtClean="0"/>
              <a:t>Show dates: April 20 and </a:t>
            </a:r>
            <a:r>
              <a:rPr lang="en-US" sz="3600" dirty="0" smtClean="0"/>
              <a:t>21</a:t>
            </a:r>
          </a:p>
          <a:p>
            <a:r>
              <a:rPr lang="en-US" sz="3600" dirty="0" smtClean="0"/>
              <a:t>SLC-no rehearsal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7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3" y="2052223"/>
            <a:ext cx="11463453" cy="5263376"/>
          </a:xfrm>
        </p:spPr>
        <p:txBody>
          <a:bodyPr>
            <a:normAutofit/>
          </a:bodyPr>
          <a:lstStyle/>
          <a:p>
            <a:r>
              <a:rPr lang="en-US" dirty="0" smtClean="0"/>
              <a:t>Students </a:t>
            </a:r>
            <a:r>
              <a:rPr lang="en-US" dirty="0"/>
              <a:t>are expected to attend all rehearsals as scheduled by the Directors on the rehearsal schedule.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only accepted </a:t>
            </a:r>
            <a:r>
              <a:rPr lang="en-US" dirty="0" smtClean="0"/>
              <a:t>excuses </a:t>
            </a:r>
            <a:r>
              <a:rPr lang="en-US" dirty="0"/>
              <a:t>for missing a scheduled rehearsal is a full day absence from </a:t>
            </a:r>
            <a:r>
              <a:rPr lang="en-US" dirty="0" smtClean="0"/>
              <a:t>school</a:t>
            </a:r>
            <a:r>
              <a:rPr lang="en-US" dirty="0"/>
              <a:t> </a:t>
            </a:r>
            <a:r>
              <a:rPr lang="en-US" dirty="0" smtClean="0"/>
              <a:t>or, for mainly upper school students (3-5</a:t>
            </a:r>
            <a:r>
              <a:rPr lang="en-US" baseline="30000" dirty="0" smtClean="0"/>
              <a:t>th</a:t>
            </a:r>
            <a:r>
              <a:rPr lang="en-US" dirty="0" smtClean="0"/>
              <a:t>), a sanctioned HIS event (MUN, sports, outreach or China Trips)</a:t>
            </a:r>
          </a:p>
          <a:p>
            <a:pPr lvl="1"/>
            <a:r>
              <a:rPr lang="en-US" dirty="0" smtClean="0"/>
              <a:t>You will </a:t>
            </a:r>
            <a:r>
              <a:rPr lang="en-US" b="1" u="sng" dirty="0" smtClean="0"/>
              <a:t>NOT</a:t>
            </a:r>
            <a:r>
              <a:rPr lang="en-US" u="sng" dirty="0"/>
              <a:t> </a:t>
            </a:r>
            <a:r>
              <a:rPr lang="en-US" dirty="0" smtClean="0"/>
              <a:t> be excused from every rehearsal</a:t>
            </a:r>
          </a:p>
          <a:p>
            <a:pPr lvl="1"/>
            <a:r>
              <a:rPr lang="en-US" dirty="0" smtClean="0"/>
              <a:t>We will work with your schedules, but expect that the other teachers work with 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 absences must be submitted in </a:t>
            </a:r>
            <a:r>
              <a:rPr lang="en-US" dirty="0" smtClean="0"/>
              <a:t>writing (either a hand written note or an e-mail sent to all 3 directors)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Upon receiving the third </a:t>
            </a:r>
            <a:r>
              <a:rPr lang="en-US" dirty="0" smtClean="0"/>
              <a:t>un-excused </a:t>
            </a:r>
            <a:r>
              <a:rPr lang="en-US" dirty="0"/>
              <a:t>absence, the student may be </a:t>
            </a:r>
            <a:r>
              <a:rPr lang="en-US" dirty="0" smtClean="0"/>
              <a:t>dismissed </a:t>
            </a:r>
            <a:r>
              <a:rPr lang="en-US" dirty="0"/>
              <a:t>from the show by the Directors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Detentions and Suspensions are considered un-excused absences and student will be subject to removal from the show.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Snacks need to be fast, we start promptly at 3:10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Cast: bring dance shoes, pencil, script every day to rehearsal</a:t>
            </a:r>
          </a:p>
          <a:p>
            <a:r>
              <a:rPr lang="en-US" dirty="0" smtClean="0"/>
              <a:t>Memorize all lines, songs</a:t>
            </a:r>
            <a:r>
              <a:rPr lang="en-US" dirty="0"/>
              <a:t> </a:t>
            </a:r>
            <a:r>
              <a:rPr lang="en-US" dirty="0" smtClean="0"/>
              <a:t>by the end of January</a:t>
            </a:r>
          </a:p>
          <a:p>
            <a:r>
              <a:rPr lang="en-US" dirty="0" smtClean="0"/>
              <a:t>Rehearse on YOUR OWN TIME!</a:t>
            </a:r>
          </a:p>
          <a:p>
            <a:r>
              <a:rPr lang="en-US" dirty="0" smtClean="0"/>
              <a:t>The quality </a:t>
            </a:r>
            <a:r>
              <a:rPr lang="en-US" dirty="0"/>
              <a:t>of the production is dependent on the adequate preparation and achievement of each student. When a lack of preparation or achievement is evident, the </a:t>
            </a:r>
            <a:r>
              <a:rPr lang="en-US" dirty="0" smtClean="0"/>
              <a:t>directors </a:t>
            </a:r>
            <a:r>
              <a:rPr lang="en-US" dirty="0"/>
              <a:t>may place student on a probationary status pending improvement.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Cellphones are prohibited during rehearsals and events: this is HIS policy. We can’t have in them in class and you can’t have them in rehearsal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 </a:t>
            </a:r>
            <a:r>
              <a:rPr lang="en-US" dirty="0"/>
              <a:t>will behave appropriately and responsibly at rehearsals and take direction cooperatively.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He/She</a:t>
            </a:r>
            <a:r>
              <a:rPr lang="en-US" dirty="0" smtClean="0"/>
              <a:t> </a:t>
            </a:r>
            <a:r>
              <a:rPr lang="en-US" dirty="0"/>
              <a:t>will keep quiet during rehearsals (in the performance space and backstage), eat and drink only in designated areas, remain in assigned parts of the building, etc.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 </a:t>
            </a:r>
            <a:r>
              <a:rPr lang="en-US" dirty="0"/>
              <a:t>and parent/guardians understand upon inappropriate behavior, the Directors will place the student on probation or dismiss him/her from the show.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1731</TotalTime>
  <Words>1055</Words>
  <Application>Microsoft Macintosh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Garamond</vt:lpstr>
      <vt:lpstr>Arial</vt:lpstr>
      <vt:lpstr>Organic</vt:lpstr>
      <vt:lpstr>Parent Information  Meeting</vt:lpstr>
      <vt:lpstr>Directors </vt:lpstr>
      <vt:lpstr>History of musicals at HIS</vt:lpstr>
      <vt:lpstr>Being at this meeting is an achievement</vt:lpstr>
      <vt:lpstr>Schedule</vt:lpstr>
      <vt:lpstr>Attendance</vt:lpstr>
      <vt:lpstr>Attendance Continued…</vt:lpstr>
      <vt:lpstr>Preparation</vt:lpstr>
      <vt:lpstr>Behavior</vt:lpstr>
      <vt:lpstr>Behind the Scenes behavior</vt:lpstr>
      <vt:lpstr>Costuming</vt:lpstr>
      <vt:lpstr>Props</vt:lpstr>
      <vt:lpstr>Academics</vt:lpstr>
      <vt:lpstr>Fees for Participation </vt:lpstr>
      <vt:lpstr>Respecting our Time like We Respect Yours</vt:lpstr>
      <vt:lpstr>So, please be respectful of the effort that we put in by…</vt:lpstr>
      <vt:lpstr>First Rehearsal/Read through </vt:lpstr>
      <vt:lpstr>Final Acceptance Contract </vt:lpstr>
      <vt:lpstr>Questions and Comments 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Amy Darden</dc:creator>
  <cp:lastModifiedBy>Amy Darden</cp:lastModifiedBy>
  <cp:revision>33</cp:revision>
  <dcterms:created xsi:type="dcterms:W3CDTF">2015-08-24T09:51:24Z</dcterms:created>
  <dcterms:modified xsi:type="dcterms:W3CDTF">2016-09-20T06:33:46Z</dcterms:modified>
</cp:coreProperties>
</file>